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ijJkqtR7hEtVFx2ICsUAFc3qi+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F518B4-1C0F-3843-976C-30BB4F5AF078}" v="1" dt="2025-02-24T10:11:05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7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75B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346538" y="6135029"/>
            <a:ext cx="7223232" cy="502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r>
              <a:rPr lang="fr-FR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Belgian</a:t>
            </a:r>
            <a:r>
              <a:rPr lang="fr-FR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Pain Society Young </a:t>
            </a:r>
            <a:r>
              <a:rPr lang="fr-FR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Researchers</a:t>
            </a:r>
            <a:r>
              <a:rPr lang="fr-FR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Day 2027</a:t>
            </a:r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04255" y="214448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r-FR" dirty="0" err="1">
                <a:solidFill>
                  <a:schemeClr val="lt1"/>
                </a:solidFill>
              </a:rPr>
              <a:t>Title</a:t>
            </a:r>
            <a:r>
              <a:rPr lang="fr-FR" dirty="0">
                <a:solidFill>
                  <a:schemeClr val="lt1"/>
                </a:solidFill>
              </a:rPr>
              <a:t> of </a:t>
            </a:r>
            <a:r>
              <a:rPr lang="fr-FR" dirty="0" err="1">
                <a:solidFill>
                  <a:schemeClr val="lt1"/>
                </a:solidFill>
              </a:rPr>
              <a:t>presentation</a:t>
            </a:r>
            <a:r>
              <a:rPr lang="fr-FR" dirty="0">
                <a:solidFill>
                  <a:schemeClr val="lt1"/>
                </a:solidFill>
              </a:rPr>
              <a:t>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r-FR" dirty="0">
                <a:solidFill>
                  <a:schemeClr val="lt1"/>
                </a:solidFill>
              </a:rPr>
              <a:t>First/last </a:t>
            </a:r>
            <a:r>
              <a:rPr lang="fr-FR" dirty="0" err="1">
                <a:solidFill>
                  <a:schemeClr val="lt1"/>
                </a:solidFill>
              </a:rPr>
              <a:t>name</a:t>
            </a:r>
            <a:r>
              <a:rPr lang="fr-FR" dirty="0">
                <a:solidFill>
                  <a:schemeClr val="lt1"/>
                </a:solidFill>
              </a:rPr>
              <a:t> 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r-FR" dirty="0">
                <a:solidFill>
                  <a:schemeClr val="lt1"/>
                </a:solidFill>
              </a:rPr>
              <a:t>Affiliation: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86" name="Google Shape;86;p1"/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409" y="5175791"/>
            <a:ext cx="2281671" cy="84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3799" y="0"/>
            <a:ext cx="501820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1FEDBCBA-4DE3-CFBA-4F6F-3789D8BC9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5787" y="5596710"/>
            <a:ext cx="2040988" cy="116846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24844D4-9871-B8FF-7611-8BC5389E6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2793" y="5596710"/>
            <a:ext cx="2409207" cy="116846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18</Words>
  <Application>Microsoft Office PowerPoint</Application>
  <PresentationFormat>Breedbeeld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Belgian Pain Society Young Researchers Day 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Belgian Pain Society Young Researchers Day 2023</dc:title>
  <dc:creator>bicego.am@gmail.com</dc:creator>
  <cp:lastModifiedBy>Conny Goethals</cp:lastModifiedBy>
  <cp:revision>4</cp:revision>
  <dcterms:created xsi:type="dcterms:W3CDTF">2023-03-22T08:50:55Z</dcterms:created>
  <dcterms:modified xsi:type="dcterms:W3CDTF">2026-10-27T14:02:22Z</dcterms:modified>
</cp:coreProperties>
</file>