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jJkqtR7hEtVFx2ICsUAFc3qi+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F518B4-1C0F-3843-976C-30BB4F5AF078}" v="1" dt="2025-02-24T10:11:05.1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7"/>
  </p:normalViewPr>
  <p:slideViewPr>
    <p:cSldViewPr snapToGrid="0">
      <p:cViewPr varScale="1">
        <p:scale>
          <a:sx n="136" d="100"/>
          <a:sy n="136" d="100"/>
        </p:scale>
        <p:origin x="216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of Deseure" userId="e06ee656-97d3-46c7-b8d1-e5c6c86f9cd3" providerId="ADAL" clId="{A0F518B4-1C0F-3843-976C-30BB4F5AF078}"/>
    <pc:docChg chg="undo custSel modSld">
      <pc:chgData name="Kristof Deseure" userId="e06ee656-97d3-46c7-b8d1-e5c6c86f9cd3" providerId="ADAL" clId="{A0F518B4-1C0F-3843-976C-30BB4F5AF078}" dt="2025-02-24T10:12:51.868" v="130" actId="1037"/>
      <pc:docMkLst>
        <pc:docMk/>
      </pc:docMkLst>
      <pc:sldChg chg="modSp mod">
        <pc:chgData name="Kristof Deseure" userId="e06ee656-97d3-46c7-b8d1-e5c6c86f9cd3" providerId="ADAL" clId="{A0F518B4-1C0F-3843-976C-30BB4F5AF078}" dt="2025-02-24T10:12:51.868" v="130" actId="1037"/>
        <pc:sldMkLst>
          <pc:docMk/>
          <pc:sldMk cId="0" sldId="256"/>
        </pc:sldMkLst>
        <pc:spChg chg="mod">
          <ac:chgData name="Kristof Deseure" userId="e06ee656-97d3-46c7-b8d1-e5c6c86f9cd3" providerId="ADAL" clId="{A0F518B4-1C0F-3843-976C-30BB4F5AF078}" dt="2025-02-24T10:12:45.777" v="125" actId="1076"/>
          <ac:spMkLst>
            <pc:docMk/>
            <pc:sldMk cId="0" sldId="256"/>
            <ac:spMk id="84" creationId="{00000000-0000-0000-0000-000000000000}"/>
          </ac:spMkLst>
        </pc:spChg>
        <pc:picChg chg="mod">
          <ac:chgData name="Kristof Deseure" userId="e06ee656-97d3-46c7-b8d1-e5c6c86f9cd3" providerId="ADAL" clId="{A0F518B4-1C0F-3843-976C-30BB4F5AF078}" dt="2025-02-24T10:12:51.868" v="130" actId="1037"/>
          <ac:picMkLst>
            <pc:docMk/>
            <pc:sldMk cId="0" sldId="256"/>
            <ac:picMk id="2" creationId="{0304DD92-406B-7283-C335-752584CD8A22}"/>
          </ac:picMkLst>
        </pc:picChg>
        <pc:picChg chg="mod">
          <ac:chgData name="Kristof Deseure" userId="e06ee656-97d3-46c7-b8d1-e5c6c86f9cd3" providerId="ADAL" clId="{A0F518B4-1C0F-3843-976C-30BB4F5AF078}" dt="2025-02-24T10:12:05.542" v="103" actId="1037"/>
          <ac:picMkLst>
            <pc:docMk/>
            <pc:sldMk cId="0" sldId="256"/>
            <ac:picMk id="86" creationId="{00000000-0000-0000-0000-000000000000}"/>
          </ac:picMkLst>
        </pc:picChg>
        <pc:picChg chg="mod">
          <ac:chgData name="Kristof Deseure" userId="e06ee656-97d3-46c7-b8d1-e5c6c86f9cd3" providerId="ADAL" clId="{A0F518B4-1C0F-3843-976C-30BB4F5AF078}" dt="2025-02-24T10:07:32.426" v="74" actId="14100"/>
          <ac:picMkLst>
            <pc:docMk/>
            <pc:sldMk cId="0" sldId="256"/>
            <ac:picMk id="88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75B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2337846" y="6096246"/>
            <a:ext cx="7223232" cy="50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</a:pPr>
            <a:r>
              <a:rPr lang="fr-FR" sz="240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Belgian</a:t>
            </a:r>
            <a:r>
              <a:rPr lang="fr-FR" sz="2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Pain Society Young </a:t>
            </a:r>
            <a:r>
              <a:rPr lang="fr-FR" sz="240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</a:t>
            </a:r>
            <a:r>
              <a:rPr lang="fr-FR" sz="2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Day 2025</a:t>
            </a:r>
            <a:endParaRPr sz="24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204255" y="2144481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fr-FR" dirty="0" err="1">
                <a:solidFill>
                  <a:schemeClr val="lt1"/>
                </a:solidFill>
              </a:rPr>
              <a:t>Title</a:t>
            </a:r>
            <a:r>
              <a:rPr lang="fr-FR" dirty="0">
                <a:solidFill>
                  <a:schemeClr val="lt1"/>
                </a:solidFill>
              </a:rPr>
              <a:t> of </a:t>
            </a:r>
            <a:r>
              <a:rPr lang="fr-FR" dirty="0" err="1">
                <a:solidFill>
                  <a:schemeClr val="lt1"/>
                </a:solidFill>
              </a:rPr>
              <a:t>presentation</a:t>
            </a:r>
            <a:r>
              <a:rPr lang="fr-FR" dirty="0">
                <a:solidFill>
                  <a:schemeClr val="lt1"/>
                </a:solidFill>
              </a:rPr>
              <a:t>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fr-FR" dirty="0">
                <a:solidFill>
                  <a:schemeClr val="lt1"/>
                </a:solidFill>
              </a:rPr>
              <a:t>First/last </a:t>
            </a:r>
            <a:r>
              <a:rPr lang="fr-FR" dirty="0" err="1">
                <a:solidFill>
                  <a:schemeClr val="lt1"/>
                </a:solidFill>
              </a:rPr>
              <a:t>name</a:t>
            </a:r>
            <a:r>
              <a:rPr lang="fr-FR" dirty="0">
                <a:solidFill>
                  <a:schemeClr val="lt1"/>
                </a:solidFill>
              </a:rPr>
              <a:t> 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fr-FR" dirty="0">
                <a:solidFill>
                  <a:schemeClr val="lt1"/>
                </a:solidFill>
              </a:rPr>
              <a:t>Affiliation:</a:t>
            </a:r>
            <a:endParaRPr dirty="0">
              <a:solidFill>
                <a:schemeClr val="lt1"/>
              </a:solidFill>
            </a:endParaRPr>
          </a:p>
        </p:txBody>
      </p:sp>
      <p:pic>
        <p:nvPicPr>
          <p:cNvPr id="86" name="Google Shape;86;p1"/>
          <p:cNvPicPr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5682" y="6042582"/>
            <a:ext cx="1652226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73799" y="0"/>
            <a:ext cx="5018202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Afbeelding 1" descr="Afbeelding met Lettertype, tekst, symbool, Graphics&#10;&#10;Automatisch gegenereerde beschrijving">
            <a:extLst>
              <a:ext uri="{FF2B5EF4-FFF2-40B4-BE49-F238E27FC236}">
                <a16:creationId xmlns:a16="http://schemas.microsoft.com/office/drawing/2014/main" id="{0304DD92-406B-7283-C335-752584CD8A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85019" y="6023727"/>
            <a:ext cx="2088771" cy="6092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</Words>
  <Application>Microsoft Macintosh PowerPoint</Application>
  <PresentationFormat>Breedbeeld</PresentationFormat>
  <Paragraphs>4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Belgian Pain Society Young Researchers Day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Belgian Pain Society Young Researchers Day 2023</dc:title>
  <dc:creator>bicego.am@gmail.com</dc:creator>
  <cp:lastModifiedBy>Kristof Deseure</cp:lastModifiedBy>
  <cp:revision>2</cp:revision>
  <dcterms:created xsi:type="dcterms:W3CDTF">2023-03-22T08:50:55Z</dcterms:created>
  <dcterms:modified xsi:type="dcterms:W3CDTF">2025-02-24T10:12:55Z</dcterms:modified>
</cp:coreProperties>
</file>