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ijJkqtR7hEtVFx2ICsUAFc3qi+1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75B5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3165232" y="6109624"/>
            <a:ext cx="7832084" cy="502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Arial"/>
              <a:buNone/>
            </a:pPr>
            <a:r>
              <a:rPr lang="fr-FR" sz="2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Belgian Pain Society Young Researchers Day 2023</a:t>
            </a:r>
            <a:endParaRPr sz="2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204255" y="2144481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fr-FR">
                <a:solidFill>
                  <a:schemeClr val="lt1"/>
                </a:solidFill>
              </a:rPr>
              <a:t>Title of presentation: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fr-FR">
                <a:solidFill>
                  <a:schemeClr val="lt1"/>
                </a:solidFill>
              </a:rPr>
              <a:t>First/last name :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fr-FR">
                <a:solidFill>
                  <a:schemeClr val="lt1"/>
                </a:solidFill>
              </a:rPr>
              <a:t>Affiliation:</a:t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9749" y="6027174"/>
            <a:ext cx="1798987" cy="667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178736" y="5820692"/>
            <a:ext cx="1349886" cy="10801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16072" y="0"/>
            <a:ext cx="5957455" cy="84272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Breedbeeld</PresentationFormat>
  <Paragraphs>4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Belgian Pain Society Young Researchers Day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Belgian Pain Society Young Researchers Day 2023</dc:title>
  <dc:creator>bicego.am@gmail.com</dc:creator>
  <cp:lastModifiedBy>Anthe Foubert</cp:lastModifiedBy>
  <cp:revision>1</cp:revision>
  <dcterms:created xsi:type="dcterms:W3CDTF">2023-03-22T08:50:55Z</dcterms:created>
  <dcterms:modified xsi:type="dcterms:W3CDTF">2023-03-27T18:38:15Z</dcterms:modified>
</cp:coreProperties>
</file>